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DF583-8DE6-4B9C-A416-CD042E8F1BC7}" v="103" dt="2025-04-16T09:51:2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duardo Zibordi" userId="8c893c1c1bad06ba" providerId="LiveId" clId="{14CDF583-8DE6-4B9C-A416-CD042E8F1BC7}"/>
    <pc:docChg chg="undo custSel modSld">
      <pc:chgData name="Carlos Eduardo Zibordi" userId="8c893c1c1bad06ba" providerId="LiveId" clId="{14CDF583-8DE6-4B9C-A416-CD042E8F1BC7}" dt="2025-04-16T09:52:16.137" v="901" actId="14100"/>
      <pc:docMkLst>
        <pc:docMk/>
      </pc:docMkLst>
      <pc:sldChg chg="addSp delSp modSp mod delDesignElem">
        <pc:chgData name="Carlos Eduardo Zibordi" userId="8c893c1c1bad06ba" providerId="LiveId" clId="{14CDF583-8DE6-4B9C-A416-CD042E8F1BC7}" dt="2025-04-15T10:25:38.735" v="502" actId="1076"/>
        <pc:sldMkLst>
          <pc:docMk/>
          <pc:sldMk cId="983420632" sldId="256"/>
        </pc:sldMkLst>
        <pc:spChg chg="mod">
          <ac:chgData name="Carlos Eduardo Zibordi" userId="8c893c1c1bad06ba" providerId="LiveId" clId="{14CDF583-8DE6-4B9C-A416-CD042E8F1BC7}" dt="2025-04-15T10:25:28.504" v="501" actId="1076"/>
          <ac:spMkLst>
            <pc:docMk/>
            <pc:sldMk cId="983420632" sldId="256"/>
            <ac:spMk id="2" creationId="{98D72037-5FF6-4E27-26D4-2717267A9A60}"/>
          </ac:spMkLst>
        </pc:spChg>
        <pc:spChg chg="mod">
          <ac:chgData name="Carlos Eduardo Zibordi" userId="8c893c1c1bad06ba" providerId="LiveId" clId="{14CDF583-8DE6-4B9C-A416-CD042E8F1BC7}" dt="2025-04-15T10:25:38.735" v="502" actId="1076"/>
          <ac:spMkLst>
            <pc:docMk/>
            <pc:sldMk cId="983420632" sldId="256"/>
            <ac:spMk id="3" creationId="{B7B8CC4D-B3C8-CB92-CC52-D945ED6BFAC3}"/>
          </ac:spMkLst>
        </pc:spChg>
        <pc:spChg chg="add mod ord">
          <ac:chgData name="Carlos Eduardo Zibordi" userId="8c893c1c1bad06ba" providerId="LiveId" clId="{14CDF583-8DE6-4B9C-A416-CD042E8F1BC7}" dt="2025-04-15T10:25:11.573" v="498" actId="1076"/>
          <ac:spMkLst>
            <pc:docMk/>
            <pc:sldMk cId="983420632" sldId="256"/>
            <ac:spMk id="4" creationId="{489AFA06-FCF5-6DD9-0339-1188BD87B6D5}"/>
          </ac:spMkLst>
        </pc:spChg>
      </pc:sldChg>
      <pc:sldChg chg="addSp delSp modSp mod setBg">
        <pc:chgData name="Carlos Eduardo Zibordi" userId="8c893c1c1bad06ba" providerId="LiveId" clId="{14CDF583-8DE6-4B9C-A416-CD042E8F1BC7}" dt="2025-04-14T21:55:19.589" v="471" actId="14100"/>
        <pc:sldMkLst>
          <pc:docMk/>
          <pc:sldMk cId="2743724340" sldId="257"/>
        </pc:sldMkLst>
        <pc:spChg chg="mod">
          <ac:chgData name="Carlos Eduardo Zibordi" userId="8c893c1c1bad06ba" providerId="LiveId" clId="{14CDF583-8DE6-4B9C-A416-CD042E8F1BC7}" dt="2025-04-14T21:55:04.597" v="469" actId="14100"/>
          <ac:spMkLst>
            <pc:docMk/>
            <pc:sldMk cId="2743724340" sldId="257"/>
            <ac:spMk id="2" creationId="{6A364F34-9B24-7285-9BC5-8E8BF36EA298}"/>
          </ac:spMkLst>
        </pc:spChg>
        <pc:spChg chg="add mod ord">
          <ac:chgData name="Carlos Eduardo Zibordi" userId="8c893c1c1bad06ba" providerId="LiveId" clId="{14CDF583-8DE6-4B9C-A416-CD042E8F1BC7}" dt="2025-04-14T21:55:19.589" v="471" actId="14100"/>
          <ac:spMkLst>
            <pc:docMk/>
            <pc:sldMk cId="2743724340" sldId="257"/>
            <ac:spMk id="14" creationId="{1E5AA338-5B08-477A-E9AB-5F2800B1469E}"/>
          </ac:spMkLst>
        </pc:spChg>
        <pc:picChg chg="add mod ord">
          <ac:chgData name="Carlos Eduardo Zibordi" userId="8c893c1c1bad06ba" providerId="LiveId" clId="{14CDF583-8DE6-4B9C-A416-CD042E8F1BC7}" dt="2025-04-14T21:36:19.152" v="171" actId="26606"/>
          <ac:picMkLst>
            <pc:docMk/>
            <pc:sldMk cId="2743724340" sldId="257"/>
            <ac:picMk id="1036" creationId="{5FB0646F-DCC9-0ED8-C887-598B96883FD2}"/>
          </ac:picMkLst>
        </pc:picChg>
      </pc:sldChg>
      <pc:sldChg chg="addSp delSp modSp mod">
        <pc:chgData name="Carlos Eduardo Zibordi" userId="8c893c1c1bad06ba" providerId="LiveId" clId="{14CDF583-8DE6-4B9C-A416-CD042E8F1BC7}" dt="2025-04-15T10:41:23.522" v="734" actId="14100"/>
        <pc:sldMkLst>
          <pc:docMk/>
          <pc:sldMk cId="2603159366" sldId="258"/>
        </pc:sldMkLst>
        <pc:spChg chg="mod">
          <ac:chgData name="Carlos Eduardo Zibordi" userId="8c893c1c1bad06ba" providerId="LiveId" clId="{14CDF583-8DE6-4B9C-A416-CD042E8F1BC7}" dt="2025-04-15T10:31:35.590" v="525" actId="14100"/>
          <ac:spMkLst>
            <pc:docMk/>
            <pc:sldMk cId="2603159366" sldId="258"/>
            <ac:spMk id="2" creationId="{E53AF84D-AA8B-28D1-B008-A87F32C280E7}"/>
          </ac:spMkLst>
        </pc:spChg>
        <pc:spChg chg="mod">
          <ac:chgData name="Carlos Eduardo Zibordi" userId="8c893c1c1bad06ba" providerId="LiveId" clId="{14CDF583-8DE6-4B9C-A416-CD042E8F1BC7}" dt="2025-04-15T10:41:07.176" v="731" actId="255"/>
          <ac:spMkLst>
            <pc:docMk/>
            <pc:sldMk cId="2603159366" sldId="258"/>
            <ac:spMk id="3" creationId="{5FEE5DC3-74E8-DA5D-6B07-061CC90196C4}"/>
          </ac:spMkLst>
        </pc:spChg>
        <pc:spChg chg="add mod">
          <ac:chgData name="Carlos Eduardo Zibordi" userId="8c893c1c1bad06ba" providerId="LiveId" clId="{14CDF583-8DE6-4B9C-A416-CD042E8F1BC7}" dt="2025-04-15T10:41:23.522" v="734" actId="14100"/>
          <ac:spMkLst>
            <pc:docMk/>
            <pc:sldMk cId="2603159366" sldId="258"/>
            <ac:spMk id="5" creationId="{8DE0DE6D-7A93-417C-C714-17C34B3F015B}"/>
          </ac:spMkLst>
        </pc:spChg>
        <pc:picChg chg="add del">
          <ac:chgData name="Carlos Eduardo Zibordi" userId="8c893c1c1bad06ba" providerId="LiveId" clId="{14CDF583-8DE6-4B9C-A416-CD042E8F1BC7}" dt="2025-04-15T10:26:28.048" v="504" actId="478"/>
          <ac:picMkLst>
            <pc:docMk/>
            <pc:sldMk cId="2603159366" sldId="258"/>
            <ac:picMk id="1026" creationId="{4EADFA74-33AB-867C-A5FF-1573EE6FF788}"/>
          </ac:picMkLst>
        </pc:picChg>
      </pc:sldChg>
      <pc:sldChg chg="addSp modSp mod setBg">
        <pc:chgData name="Carlos Eduardo Zibordi" userId="8c893c1c1bad06ba" providerId="LiveId" clId="{14CDF583-8DE6-4B9C-A416-CD042E8F1BC7}" dt="2025-04-15T10:41:47.787" v="736" actId="27636"/>
        <pc:sldMkLst>
          <pc:docMk/>
          <pc:sldMk cId="345330344" sldId="259"/>
        </pc:sldMkLst>
        <pc:spChg chg="mod ord">
          <ac:chgData name="Carlos Eduardo Zibordi" userId="8c893c1c1bad06ba" providerId="LiveId" clId="{14CDF583-8DE6-4B9C-A416-CD042E8F1BC7}" dt="2025-04-15T10:31:00.146" v="519" actId="14100"/>
          <ac:spMkLst>
            <pc:docMk/>
            <pc:sldMk cId="345330344" sldId="259"/>
            <ac:spMk id="2" creationId="{64F62CAD-7B5D-B4A5-E83C-95FDCD93376B}"/>
          </ac:spMkLst>
        </pc:spChg>
        <pc:spChg chg="mod ord">
          <ac:chgData name="Carlos Eduardo Zibordi" userId="8c893c1c1bad06ba" providerId="LiveId" clId="{14CDF583-8DE6-4B9C-A416-CD042E8F1BC7}" dt="2025-04-15T10:41:47.787" v="736" actId="27636"/>
          <ac:spMkLst>
            <pc:docMk/>
            <pc:sldMk cId="345330344" sldId="259"/>
            <ac:spMk id="3" creationId="{542BDA57-F496-4AA2-38DF-7818C6E097BA}"/>
          </ac:spMkLst>
        </pc:spChg>
        <pc:spChg chg="add">
          <ac:chgData name="Carlos Eduardo Zibordi" userId="8c893c1c1bad06ba" providerId="LiveId" clId="{14CDF583-8DE6-4B9C-A416-CD042E8F1BC7}" dt="2025-04-15T10:30:40.793" v="517" actId="26606"/>
          <ac:spMkLst>
            <pc:docMk/>
            <pc:sldMk cId="345330344" sldId="259"/>
            <ac:spMk id="2057" creationId="{23C7736A-5A08-4021-9AB6-390DFF506AA8}"/>
          </ac:spMkLst>
        </pc:spChg>
        <pc:spChg chg="add">
          <ac:chgData name="Carlos Eduardo Zibordi" userId="8c893c1c1bad06ba" providerId="LiveId" clId="{14CDF583-8DE6-4B9C-A416-CD042E8F1BC7}" dt="2025-04-15T10:30:40.793" v="517" actId="26606"/>
          <ac:spMkLst>
            <pc:docMk/>
            <pc:sldMk cId="345330344" sldId="259"/>
            <ac:spMk id="2059" creationId="{433DF4D3-8A35-461A-ABE0-F56B78A1371F}"/>
          </ac:spMkLst>
        </pc:spChg>
        <pc:picChg chg="add mod ord">
          <ac:chgData name="Carlos Eduardo Zibordi" userId="8c893c1c1bad06ba" providerId="LiveId" clId="{14CDF583-8DE6-4B9C-A416-CD042E8F1BC7}" dt="2025-04-15T10:31:00.146" v="519" actId="14100"/>
          <ac:picMkLst>
            <pc:docMk/>
            <pc:sldMk cId="345330344" sldId="259"/>
            <ac:picMk id="2050" creationId="{E4A2333E-1D9D-6DFB-79FE-CA67A04808D6}"/>
          </ac:picMkLst>
        </pc:picChg>
        <pc:picChg chg="add mod">
          <ac:chgData name="Carlos Eduardo Zibordi" userId="8c893c1c1bad06ba" providerId="LiveId" clId="{14CDF583-8DE6-4B9C-A416-CD042E8F1BC7}" dt="2025-04-15T10:31:00.146" v="519" actId="14100"/>
          <ac:picMkLst>
            <pc:docMk/>
            <pc:sldMk cId="345330344" sldId="259"/>
            <ac:picMk id="2052" creationId="{77653B8E-2598-4B2D-877E-76D7B2E88529}"/>
          </ac:picMkLst>
        </pc:picChg>
      </pc:sldChg>
      <pc:sldChg chg="addSp delSp modSp mod setBg">
        <pc:chgData name="Carlos Eduardo Zibordi" userId="8c893c1c1bad06ba" providerId="LiveId" clId="{14CDF583-8DE6-4B9C-A416-CD042E8F1BC7}" dt="2025-04-16T09:52:16.137" v="901" actId="14100"/>
        <pc:sldMkLst>
          <pc:docMk/>
          <pc:sldMk cId="3707607263" sldId="260"/>
        </pc:sldMkLst>
        <pc:spChg chg="mod">
          <ac:chgData name="Carlos Eduardo Zibordi" userId="8c893c1c1bad06ba" providerId="LiveId" clId="{14CDF583-8DE6-4B9C-A416-CD042E8F1BC7}" dt="2025-04-16T09:51:44.498" v="890" actId="14100"/>
          <ac:spMkLst>
            <pc:docMk/>
            <pc:sldMk cId="3707607263" sldId="260"/>
            <ac:spMk id="2" creationId="{A44A26C8-5DB4-6F32-0088-956215911C05}"/>
          </ac:spMkLst>
        </pc:spChg>
        <pc:spChg chg="mod">
          <ac:chgData name="Carlos Eduardo Zibordi" userId="8c893c1c1bad06ba" providerId="LiveId" clId="{14CDF583-8DE6-4B9C-A416-CD042E8F1BC7}" dt="2025-04-16T09:52:04.854" v="898" actId="27636"/>
          <ac:spMkLst>
            <pc:docMk/>
            <pc:sldMk cId="3707607263" sldId="260"/>
            <ac:spMk id="3" creationId="{704FA6D9-F3DA-2CC4-9235-562C42D00945}"/>
          </ac:spMkLst>
        </pc:spChg>
        <pc:spChg chg="add del">
          <ac:chgData name="Carlos Eduardo Zibordi" userId="8c893c1c1bad06ba" providerId="LiveId" clId="{14CDF583-8DE6-4B9C-A416-CD042E8F1BC7}" dt="2025-04-16T09:50:33.589" v="875" actId="26606"/>
          <ac:spMkLst>
            <pc:docMk/>
            <pc:sldMk cId="3707607263" sldId="260"/>
            <ac:spMk id="3079" creationId="{008ED74B-06F2-4BD5-838F-1AAD0033EF0B}"/>
          </ac:spMkLst>
        </pc:spChg>
        <pc:spChg chg="add del">
          <ac:chgData name="Carlos Eduardo Zibordi" userId="8c893c1c1bad06ba" providerId="LiveId" clId="{14CDF583-8DE6-4B9C-A416-CD042E8F1BC7}" dt="2025-04-16T09:50:33.589" v="875" actId="26606"/>
          <ac:spMkLst>
            <pc:docMk/>
            <pc:sldMk cId="3707607263" sldId="260"/>
            <ac:spMk id="3109" creationId="{CC9387DA-2D8E-4E5D-BD65-274370B65965}"/>
          </ac:spMkLst>
        </pc:spChg>
        <pc:spChg chg="add del">
          <ac:chgData name="Carlos Eduardo Zibordi" userId="8c893c1c1bad06ba" providerId="LiveId" clId="{14CDF583-8DE6-4B9C-A416-CD042E8F1BC7}" dt="2025-04-16T09:50:33.589" v="875" actId="26606"/>
          <ac:spMkLst>
            <pc:docMk/>
            <pc:sldMk cId="3707607263" sldId="260"/>
            <ac:spMk id="3111" creationId="{18BFC65B-9706-4EE1-8B75-FEEC1C530558}"/>
          </ac:spMkLst>
        </pc:spChg>
        <pc:spChg chg="add del">
          <ac:chgData name="Carlos Eduardo Zibordi" userId="8c893c1c1bad06ba" providerId="LiveId" clId="{14CDF583-8DE6-4B9C-A416-CD042E8F1BC7}" dt="2025-04-16T09:50:33.557" v="874" actId="26606"/>
          <ac:spMkLst>
            <pc:docMk/>
            <pc:sldMk cId="3707607263" sldId="260"/>
            <ac:spMk id="3116" creationId="{23C7736A-5A08-4021-9AB6-390DFF506AA8}"/>
          </ac:spMkLst>
        </pc:spChg>
        <pc:spChg chg="add del">
          <ac:chgData name="Carlos Eduardo Zibordi" userId="8c893c1c1bad06ba" providerId="LiveId" clId="{14CDF583-8DE6-4B9C-A416-CD042E8F1BC7}" dt="2025-04-16T09:50:33.557" v="874" actId="26606"/>
          <ac:spMkLst>
            <pc:docMk/>
            <pc:sldMk cId="3707607263" sldId="260"/>
            <ac:spMk id="3118" creationId="{433DF4D3-8A35-461A-ABE0-F56B78A1371F}"/>
          </ac:spMkLst>
        </pc:spChg>
        <pc:spChg chg="add del">
          <ac:chgData name="Carlos Eduardo Zibordi" userId="8c893c1c1bad06ba" providerId="LiveId" clId="{14CDF583-8DE6-4B9C-A416-CD042E8F1BC7}" dt="2025-04-16T09:51:29.543" v="887" actId="26606"/>
          <ac:spMkLst>
            <pc:docMk/>
            <pc:sldMk cId="3707607263" sldId="260"/>
            <ac:spMk id="3120" creationId="{55D72A3F-A083-4502-838A-2C32C980026F}"/>
          </ac:spMkLst>
        </pc:spChg>
        <pc:spChg chg="add del">
          <ac:chgData name="Carlos Eduardo Zibordi" userId="8c893c1c1bad06ba" providerId="LiveId" clId="{14CDF583-8DE6-4B9C-A416-CD042E8F1BC7}" dt="2025-04-16T09:51:29.543" v="887" actId="26606"/>
          <ac:spMkLst>
            <pc:docMk/>
            <pc:sldMk cId="3707607263" sldId="260"/>
            <ac:spMk id="3121" creationId="{B5898079-081F-4617-AC6B-4290266737B3}"/>
          </ac:spMkLst>
        </pc:spChg>
        <pc:spChg chg="add del">
          <ac:chgData name="Carlos Eduardo Zibordi" userId="8c893c1c1bad06ba" providerId="LiveId" clId="{14CDF583-8DE6-4B9C-A416-CD042E8F1BC7}" dt="2025-04-16T09:51:29.543" v="887" actId="26606"/>
          <ac:spMkLst>
            <pc:docMk/>
            <pc:sldMk cId="3707607263" sldId="260"/>
            <ac:spMk id="3122" creationId="{BB829EC8-5B3D-469E-942E-5E6E569E5C9B}"/>
          </ac:spMkLst>
        </pc:spChg>
        <pc:grpChg chg="add del">
          <ac:chgData name="Carlos Eduardo Zibordi" userId="8c893c1c1bad06ba" providerId="LiveId" clId="{14CDF583-8DE6-4B9C-A416-CD042E8F1BC7}" dt="2025-04-16T09:50:33.557" v="874" actId="26606"/>
          <ac:grpSpMkLst>
            <pc:docMk/>
            <pc:sldMk cId="3707607263" sldId="260"/>
            <ac:grpSpMk id="3081" creationId="{E9F586E1-75B5-49B8-9A21-DD14CA0F6955}"/>
          </ac:grpSpMkLst>
        </pc:grpChg>
        <pc:grpChg chg="add">
          <ac:chgData name="Carlos Eduardo Zibordi" userId="8c893c1c1bad06ba" providerId="LiveId" clId="{14CDF583-8DE6-4B9C-A416-CD042E8F1BC7}" dt="2025-04-15T10:39:08.840" v="704" actId="26606"/>
          <ac:grpSpMkLst>
            <pc:docMk/>
            <pc:sldMk cId="3707607263" sldId="260"/>
            <ac:grpSpMk id="3095" creationId="{F9CAF6A1-77C7-4ABC-9E4A-E74A8DB16DC1}"/>
          </ac:grpSpMkLst>
        </pc:grpChg>
        <pc:picChg chg="add del mod">
          <ac:chgData name="Carlos Eduardo Zibordi" userId="8c893c1c1bad06ba" providerId="LiveId" clId="{14CDF583-8DE6-4B9C-A416-CD042E8F1BC7}" dt="2025-04-16T09:48:59.516" v="865" actId="478"/>
          <ac:picMkLst>
            <pc:docMk/>
            <pc:sldMk cId="3707607263" sldId="260"/>
            <ac:picMk id="5" creationId="{A1A9032C-4ED4-F659-19C4-7CFAFE547A90}"/>
          </ac:picMkLst>
        </pc:picChg>
        <pc:picChg chg="add mod ord">
          <ac:chgData name="Carlos Eduardo Zibordi" userId="8c893c1c1bad06ba" providerId="LiveId" clId="{14CDF583-8DE6-4B9C-A416-CD042E8F1BC7}" dt="2025-04-16T09:52:13.497" v="900" actId="14100"/>
          <ac:picMkLst>
            <pc:docMk/>
            <pc:sldMk cId="3707607263" sldId="260"/>
            <ac:picMk id="7" creationId="{EEC97269-BB21-7DE1-3984-4F3639411017}"/>
          </ac:picMkLst>
        </pc:picChg>
        <pc:picChg chg="add mod">
          <ac:chgData name="Carlos Eduardo Zibordi" userId="8c893c1c1bad06ba" providerId="LiveId" clId="{14CDF583-8DE6-4B9C-A416-CD042E8F1BC7}" dt="2025-04-16T09:52:16.137" v="901" actId="14100"/>
          <ac:picMkLst>
            <pc:docMk/>
            <pc:sldMk cId="3707607263" sldId="260"/>
            <ac:picMk id="9" creationId="{8BB428C1-203F-95F6-56BA-E268BE04EFF5}"/>
          </ac:picMkLst>
        </pc:picChg>
        <pc:picChg chg="add del mod ord">
          <ac:chgData name="Carlos Eduardo Zibordi" userId="8c893c1c1bad06ba" providerId="LiveId" clId="{14CDF583-8DE6-4B9C-A416-CD042E8F1BC7}" dt="2025-04-16T09:51:14.563" v="883" actId="478"/>
          <ac:picMkLst>
            <pc:docMk/>
            <pc:sldMk cId="3707607263" sldId="260"/>
            <ac:picMk id="3074" creationId="{ADAD10EF-1DE2-243C-0F60-BE4BCED11CF1}"/>
          </ac:picMkLst>
        </pc:picChg>
      </pc:sldChg>
      <pc:sldChg chg="addSp delSp modSp mod">
        <pc:chgData name="Carlos Eduardo Zibordi" userId="8c893c1c1bad06ba" providerId="LiveId" clId="{14CDF583-8DE6-4B9C-A416-CD042E8F1BC7}" dt="2025-04-15T11:24:49.946" v="846" actId="14100"/>
        <pc:sldMkLst>
          <pc:docMk/>
          <pc:sldMk cId="1917156166" sldId="261"/>
        </pc:sldMkLst>
        <pc:spChg chg="mod">
          <ac:chgData name="Carlos Eduardo Zibordi" userId="8c893c1c1bad06ba" providerId="LiveId" clId="{14CDF583-8DE6-4B9C-A416-CD042E8F1BC7}" dt="2025-04-15T11:23:18.945" v="840" actId="1076"/>
          <ac:spMkLst>
            <pc:docMk/>
            <pc:sldMk cId="1917156166" sldId="261"/>
            <ac:spMk id="2" creationId="{6D729238-773E-F9AA-7A16-B783EB9C8CB6}"/>
          </ac:spMkLst>
        </pc:spChg>
        <pc:spChg chg="add del mod">
          <ac:chgData name="Carlos Eduardo Zibordi" userId="8c893c1c1bad06ba" providerId="LiveId" clId="{14CDF583-8DE6-4B9C-A416-CD042E8F1BC7}" dt="2025-04-15T11:23:06.118" v="837" actId="14100"/>
          <ac:spMkLst>
            <pc:docMk/>
            <pc:sldMk cId="1917156166" sldId="261"/>
            <ac:spMk id="3" creationId="{32D940E3-46C3-EF62-F5D8-54EFFCCAC402}"/>
          </ac:spMkLst>
        </pc:spChg>
        <pc:spChg chg="add mod">
          <ac:chgData name="Carlos Eduardo Zibordi" userId="8c893c1c1bad06ba" providerId="LiveId" clId="{14CDF583-8DE6-4B9C-A416-CD042E8F1BC7}" dt="2025-04-15T11:22:01.261" v="824" actId="478"/>
          <ac:spMkLst>
            <pc:docMk/>
            <pc:sldMk cId="1917156166" sldId="261"/>
            <ac:spMk id="4" creationId="{B79270E4-040A-1EFB-3488-E99C446270FD}"/>
          </ac:spMkLst>
        </pc:spChg>
        <pc:spChg chg="add mod">
          <ac:chgData name="Carlos Eduardo Zibordi" userId="8c893c1c1bad06ba" providerId="LiveId" clId="{14CDF583-8DE6-4B9C-A416-CD042E8F1BC7}" dt="2025-04-15T11:22:05.191" v="826" actId="478"/>
          <ac:spMkLst>
            <pc:docMk/>
            <pc:sldMk cId="1917156166" sldId="261"/>
            <ac:spMk id="5" creationId="{D7CA0AEA-AB81-F043-C970-824CCFA551E9}"/>
          </ac:spMkLst>
        </pc:spChg>
        <pc:picChg chg="add del mod">
          <ac:chgData name="Carlos Eduardo Zibordi" userId="8c893c1c1bad06ba" providerId="LiveId" clId="{14CDF583-8DE6-4B9C-A416-CD042E8F1BC7}" dt="2025-04-15T11:22:11.958" v="829" actId="14100"/>
          <ac:picMkLst>
            <pc:docMk/>
            <pc:sldMk cId="1917156166" sldId="261"/>
            <ac:picMk id="4098" creationId="{E8853323-2860-CF6E-9C11-71DF6F232503}"/>
          </ac:picMkLst>
        </pc:picChg>
        <pc:picChg chg="add mod">
          <ac:chgData name="Carlos Eduardo Zibordi" userId="8c893c1c1bad06ba" providerId="LiveId" clId="{14CDF583-8DE6-4B9C-A416-CD042E8F1BC7}" dt="2025-04-15T11:23:06.118" v="837" actId="14100"/>
          <ac:picMkLst>
            <pc:docMk/>
            <pc:sldMk cId="1917156166" sldId="261"/>
            <ac:picMk id="4100" creationId="{93D7DBF4-12D6-5F4D-09BB-92089C903E46}"/>
          </ac:picMkLst>
        </pc:picChg>
        <pc:picChg chg="add mod">
          <ac:chgData name="Carlos Eduardo Zibordi" userId="8c893c1c1bad06ba" providerId="LiveId" clId="{14CDF583-8DE6-4B9C-A416-CD042E8F1BC7}" dt="2025-04-15T11:23:18.945" v="840" actId="1076"/>
          <ac:picMkLst>
            <pc:docMk/>
            <pc:sldMk cId="1917156166" sldId="261"/>
            <ac:picMk id="4102" creationId="{F5366E60-5DD5-7502-01F1-168DBD8B37B4}"/>
          </ac:picMkLst>
        </pc:picChg>
        <pc:picChg chg="add mod">
          <ac:chgData name="Carlos Eduardo Zibordi" userId="8c893c1c1bad06ba" providerId="LiveId" clId="{14CDF583-8DE6-4B9C-A416-CD042E8F1BC7}" dt="2025-04-15T11:24:49.946" v="846" actId="14100"/>
          <ac:picMkLst>
            <pc:docMk/>
            <pc:sldMk cId="1917156166" sldId="261"/>
            <ac:picMk id="4104" creationId="{24AD91A2-F44C-A37E-4AC2-46859292E7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1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0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72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9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58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80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1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7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5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03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92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7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30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91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3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018A-1F5A-4776-A10F-80F585A27232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7EE18A-AC3D-4553-A925-FD67AB59E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Edifício de tijolos&#10;&#10;O conteúdo gerado por IA pode estar incorreto.">
            <a:extLst>
              <a:ext uri="{FF2B5EF4-FFF2-40B4-BE49-F238E27FC236}">
                <a16:creationId xmlns:a16="http://schemas.microsoft.com/office/drawing/2014/main" id="{D33681BF-AEA5-C54A-739F-2B1A3ACC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 r="-1" b="11965"/>
          <a:stretch/>
        </p:blipFill>
        <p:spPr>
          <a:xfrm>
            <a:off x="-1219" y="-8"/>
            <a:ext cx="12191695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89AFA06-FCF5-6DD9-0339-1188BD87B6D5}"/>
              </a:ext>
            </a:extLst>
          </p:cNvPr>
          <p:cNvSpPr/>
          <p:nvPr/>
        </p:nvSpPr>
        <p:spPr>
          <a:xfrm>
            <a:off x="728321" y="1591334"/>
            <a:ext cx="4677103" cy="30900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72037-5FF6-4E27-26D4-2717267A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204" y="1790884"/>
            <a:ext cx="3797450" cy="2014116"/>
          </a:xfrm>
        </p:spPr>
        <p:txBody>
          <a:bodyPr anchor="b">
            <a:normAutofit/>
          </a:bodyPr>
          <a:lstStyle/>
          <a:p>
            <a:r>
              <a:rPr lang="pt-BR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F0502020204030204" pitchFamily="34" charset="0"/>
              </a:rPr>
              <a:t>SCHOOL LIFE IN </a:t>
            </a:r>
            <a:r>
              <a:rPr lang="pt-BR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ROSKILDE</a:t>
            </a:r>
            <a:r>
              <a:rPr lang="pt-BR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F0502020204030204" pitchFamily="34" charset="0"/>
              </a:rPr>
              <a:t>, DENMARK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B8CC4D-B3C8-CB92-CC52-D945ED6BF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710" y="3675142"/>
            <a:ext cx="3068324" cy="738402"/>
          </a:xfrm>
        </p:spPr>
        <p:txBody>
          <a:bodyPr anchor="t">
            <a:normAutofit/>
          </a:bodyPr>
          <a:lstStyle/>
          <a:p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Made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Stephanie Sodré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Ludovica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Ardiri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m 12" descr="Casa com jardim na frente&#10;&#10;O conteúdo gerado por IA pode estar incorreto.">
            <a:extLst>
              <a:ext uri="{FF2B5EF4-FFF2-40B4-BE49-F238E27FC236}">
                <a16:creationId xmlns:a16="http://schemas.microsoft.com/office/drawing/2014/main" id="{CF22A824-1C52-7F07-CD12-BA658652B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r="2311" b="-4"/>
          <a:stretch/>
        </p:blipFill>
        <p:spPr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pic>
        <p:nvPicPr>
          <p:cNvPr id="11" name="Imagem 10" descr="Uma imagem contendo teto, no interior, edifício, quarto&#10;&#10;O conteúdo gerado por IA pode estar incorreto.">
            <a:extLst>
              <a:ext uri="{FF2B5EF4-FFF2-40B4-BE49-F238E27FC236}">
                <a16:creationId xmlns:a16="http://schemas.microsoft.com/office/drawing/2014/main" id="{BF58DAB6-46B3-31A2-BBDC-73A0D5332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7001" b="-1"/>
          <a:stretch/>
        </p:blipFill>
        <p:spPr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34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64F34-9B24-7285-9BC5-8E8BF36E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80" y="-13958"/>
            <a:ext cx="5964618" cy="13855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Introduction to the Danish school system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FB0646F-DCC9-0ED8-C887-598B9688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5AA338-5B08-477A-E9AB-5F2800B1469E}"/>
              </a:ext>
            </a:extLst>
          </p:cNvPr>
          <p:cNvSpPr txBox="1"/>
          <p:nvPr/>
        </p:nvSpPr>
        <p:spPr>
          <a:xfrm>
            <a:off x="6096000" y="1614817"/>
            <a:ext cx="5964618" cy="4249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 </a:t>
            </a:r>
            <a:r>
              <a:rPr lang="en-US" sz="6000" b="1" dirty="0" err="1"/>
              <a:t>Folkeskole</a:t>
            </a:r>
            <a:r>
              <a:rPr lang="en-US" sz="6000" b="1" dirty="0"/>
              <a:t> (Primary and Lower Secondary School)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Ages: </a:t>
            </a:r>
            <a:r>
              <a:rPr lang="en-US" sz="6000" b="1" dirty="0"/>
              <a:t>6 to 16</a:t>
            </a:r>
            <a:r>
              <a:rPr lang="en-US" sz="6000" dirty="0"/>
              <a:t> (Grades 0–9)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Compulsory education lasts </a:t>
            </a:r>
            <a:r>
              <a:rPr lang="en-US" sz="6000" b="1" dirty="0"/>
              <a:t>10 years</a:t>
            </a:r>
            <a:r>
              <a:rPr lang="en-US" sz="6000" dirty="0"/>
              <a:t> (includes an optional Grade 10)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Focuses on general knowledge, social development, and creativity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Students don’t take formal exams until the final years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2.    Upper Secondary Education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Ages: </a:t>
            </a:r>
            <a:r>
              <a:rPr lang="en-US" sz="6000" b="1" dirty="0"/>
              <a:t>16 to 19</a:t>
            </a:r>
            <a:r>
              <a:rPr lang="en-US" sz="6000" dirty="0"/>
              <a:t> (Voluntary)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Two main types: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General upper secondary education</a:t>
            </a:r>
            <a:r>
              <a:rPr lang="en-US" sz="6000" dirty="0"/>
              <a:t> (e.g., </a:t>
            </a:r>
            <a:r>
              <a:rPr lang="en-US" sz="6000" i="1" dirty="0"/>
              <a:t>STX</a:t>
            </a:r>
            <a:r>
              <a:rPr lang="en-US" sz="6000" dirty="0"/>
              <a:t>, </a:t>
            </a:r>
            <a:r>
              <a:rPr lang="en-US" sz="6000" i="1" dirty="0"/>
              <a:t>HHX</a:t>
            </a:r>
            <a:r>
              <a:rPr lang="en-US" sz="6000" dirty="0"/>
              <a:t>, </a:t>
            </a:r>
            <a:r>
              <a:rPr lang="en-US" sz="6000" i="1" dirty="0"/>
              <a:t>HTX</a:t>
            </a:r>
            <a:r>
              <a:rPr lang="en-US" sz="6000" dirty="0"/>
              <a:t>): Prepares for university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Vocational education and training (VET)</a:t>
            </a:r>
            <a:r>
              <a:rPr lang="en-US" sz="6000" dirty="0"/>
              <a:t>: Combines school and apprenticeships, prepares for work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3.   Higher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Includes: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Academy Profession Programs</a:t>
            </a:r>
            <a:r>
              <a:rPr lang="en-US" sz="6000" dirty="0"/>
              <a:t> (short, practical)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University College Programs</a:t>
            </a:r>
            <a:r>
              <a:rPr lang="en-US" sz="6000" dirty="0"/>
              <a:t> (professional bachelor's)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/>
              <a:t>University Programs</a:t>
            </a:r>
            <a:r>
              <a:rPr lang="en-US" sz="6000" dirty="0"/>
              <a:t> (academic bachelor's and master’s degrees)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Tuition is </a:t>
            </a:r>
            <a:r>
              <a:rPr lang="en-US" sz="6000" b="1" dirty="0"/>
              <a:t>free</a:t>
            </a:r>
            <a:r>
              <a:rPr lang="en-US" sz="6000" dirty="0"/>
              <a:t> for EU/EEA citizens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74372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AF84D-AA8B-28D1-B008-A87F32C2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5" y="624110"/>
            <a:ext cx="9549688" cy="1280890"/>
          </a:xfrm>
        </p:spPr>
        <p:txBody>
          <a:bodyPr/>
          <a:lstStyle/>
          <a:p>
            <a:r>
              <a:rPr lang="pt-BR" dirty="0"/>
              <a:t>A Day in </a:t>
            </a:r>
            <a:r>
              <a:rPr lang="pt-BR" dirty="0" err="1"/>
              <a:t>the</a:t>
            </a:r>
            <a:r>
              <a:rPr lang="pt-BR" dirty="0"/>
              <a:t> Life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Danish</a:t>
            </a:r>
            <a:r>
              <a:rPr lang="pt-BR" dirty="0"/>
              <a:t> </a:t>
            </a:r>
            <a:r>
              <a:rPr lang="pt-BR" dirty="0" err="1"/>
              <a:t>Student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E5DC3-74E8-DA5D-6B07-061CC9019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21372"/>
            <a:ext cx="10353729" cy="76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dirty="0" err="1"/>
              <a:t>These</a:t>
            </a:r>
            <a:r>
              <a:rPr lang="pt-BR" sz="1700" dirty="0"/>
              <a:t> are some </a:t>
            </a:r>
            <a:r>
              <a:rPr lang="pt-BR" sz="1700" dirty="0" err="1"/>
              <a:t>information</a:t>
            </a:r>
            <a:r>
              <a:rPr lang="pt-BR" sz="1700" dirty="0"/>
              <a:t>  </a:t>
            </a:r>
            <a:r>
              <a:rPr lang="pt-BR" sz="1700" dirty="0" err="1"/>
              <a:t>we</a:t>
            </a:r>
            <a:r>
              <a:rPr lang="pt-BR" sz="1700" dirty="0"/>
              <a:t> </a:t>
            </a:r>
            <a:r>
              <a:rPr lang="pt-BR" sz="1700" dirty="0" err="1"/>
              <a:t>gathered</a:t>
            </a:r>
            <a:r>
              <a:rPr lang="pt-BR" sz="1700" dirty="0"/>
              <a:t> </a:t>
            </a:r>
            <a:r>
              <a:rPr lang="pt-BR" sz="1700" dirty="0" err="1"/>
              <a:t>from</a:t>
            </a:r>
            <a:r>
              <a:rPr lang="pt-BR" sz="1700" dirty="0"/>
              <a:t> </a:t>
            </a:r>
            <a:r>
              <a:rPr lang="pt-BR" sz="1700" dirty="0" err="1"/>
              <a:t>danish</a:t>
            </a:r>
            <a:r>
              <a:rPr lang="pt-BR" sz="1700" dirty="0"/>
              <a:t> </a:t>
            </a:r>
            <a:r>
              <a:rPr lang="pt-BR" sz="1700" dirty="0" err="1"/>
              <a:t>students</a:t>
            </a:r>
            <a:r>
              <a:rPr lang="pt-BR" sz="1700" dirty="0"/>
              <a:t> that </a:t>
            </a:r>
            <a:r>
              <a:rPr lang="pt-BR" sz="1700" dirty="0" err="1"/>
              <a:t>we</a:t>
            </a:r>
            <a:r>
              <a:rPr lang="pt-BR" sz="1700" dirty="0"/>
              <a:t> </a:t>
            </a:r>
            <a:r>
              <a:rPr lang="pt-BR" sz="1700" dirty="0" err="1"/>
              <a:t>talked</a:t>
            </a:r>
            <a:r>
              <a:rPr lang="pt-BR" sz="1700" dirty="0"/>
              <a:t> </a:t>
            </a:r>
            <a:r>
              <a:rPr lang="pt-BR" sz="1700" dirty="0" err="1"/>
              <a:t>with</a:t>
            </a:r>
            <a:r>
              <a:rPr lang="pt-BR" sz="1700" dirty="0"/>
              <a:t> </a:t>
            </a:r>
            <a:r>
              <a:rPr lang="pt-BR" sz="1700" dirty="0" err="1"/>
              <a:t>abouut</a:t>
            </a:r>
            <a:r>
              <a:rPr lang="pt-BR" sz="1700" dirty="0"/>
              <a:t> </a:t>
            </a:r>
            <a:r>
              <a:rPr lang="pt-BR" sz="1700" dirty="0" err="1"/>
              <a:t>their</a:t>
            </a:r>
            <a:r>
              <a:rPr lang="pt-BR" sz="1700" dirty="0"/>
              <a:t> </a:t>
            </a:r>
            <a:r>
              <a:rPr lang="pt-BR" sz="1700" dirty="0" err="1"/>
              <a:t>life</a:t>
            </a:r>
            <a:r>
              <a:rPr lang="pt-BR" sz="1700" dirty="0"/>
              <a:t> in a </a:t>
            </a:r>
            <a:r>
              <a:rPr lang="pt-BR" sz="1700" dirty="0" err="1"/>
              <a:t>school</a:t>
            </a:r>
            <a:r>
              <a:rPr lang="pt-BR" sz="1700" dirty="0"/>
              <a:t> </a:t>
            </a:r>
            <a:r>
              <a:rPr lang="pt-BR" sz="1700" dirty="0" err="1"/>
              <a:t>day</a:t>
            </a:r>
            <a:r>
              <a:rPr lang="pt-BR" sz="1700" dirty="0"/>
              <a:t>: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0DE6D-7A93-417C-C714-17C34B3F015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82868" y="2288627"/>
            <a:ext cx="10826969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School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usually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starts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around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8:00 AM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ends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between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1:00 PM </a:t>
            </a:r>
            <a:r>
              <a:rPr kumimoji="0" lang="pt-BR" altLang="pt-BR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3:00 PM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depending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on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age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grade.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Students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don’t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have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same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schedule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every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day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— some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days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may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shorter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longer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There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breaks </a:t>
            </a:r>
            <a:r>
              <a:rPr kumimoji="0" lang="pt-BR" altLang="pt-BR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between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lessons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students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often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have a </a:t>
            </a:r>
            <a:r>
              <a:rPr kumimoji="0" lang="pt-BR" altLang="pt-BR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longer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lunch</a:t>
            </a: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break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middle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altLang="pt-BR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day</a:t>
            </a: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Danish schools </a:t>
            </a:r>
            <a:r>
              <a:rPr lang="en-US" sz="1700" b="1" dirty="0"/>
              <a:t>value a healthy work-life balance</a:t>
            </a:r>
            <a:r>
              <a:rPr lang="en-US" sz="1700" dirty="0"/>
              <a:t> — stress is avoided where possible.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Homework loads are usually </a:t>
            </a:r>
            <a:r>
              <a:rPr lang="en-US" sz="1700" b="1" dirty="0"/>
              <a:t>moderate</a:t>
            </a:r>
            <a:r>
              <a:rPr lang="en-US" sz="1700" dirty="0"/>
              <a:t>, and students have </a:t>
            </a:r>
            <a:r>
              <a:rPr lang="en-US" sz="1700" b="1" dirty="0"/>
              <a:t>plenty of time for hobbies, sports, or social life</a:t>
            </a:r>
            <a:r>
              <a:rPr lang="en-US" sz="17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There is a strong focus on </a:t>
            </a:r>
            <a:r>
              <a:rPr lang="en-US" sz="1700" b="1" dirty="0"/>
              <a:t>student well-being and mental health</a:t>
            </a:r>
            <a:r>
              <a:rPr lang="en-US" sz="1700" dirty="0"/>
              <a:t>, even during exams.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Students often work in </a:t>
            </a:r>
            <a:r>
              <a:rPr lang="en-US" sz="1700" b="1" dirty="0"/>
              <a:t>small groups</a:t>
            </a:r>
            <a:r>
              <a:rPr lang="en-US" sz="1700" dirty="0"/>
              <a:t> to solve problems or complete tasks together.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/>
              <a:t>Project-based learning</a:t>
            </a:r>
            <a:r>
              <a:rPr lang="en-US" sz="1700" dirty="0"/>
              <a:t> is common — students research real-world topics and present their findings. This method encourages </a:t>
            </a:r>
            <a:r>
              <a:rPr lang="en-US" sz="1700" b="1" dirty="0"/>
              <a:t>teamwork, creativity, and independent thinking</a:t>
            </a:r>
            <a:r>
              <a:rPr lang="en-US" sz="1700" dirty="0"/>
              <a:t>, rather than just memorizing facts.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pt-BR" alt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5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ner and Small-Group Learning: The Building Blocks of Collaboration |  Responsive Classroom">
            <a:extLst>
              <a:ext uri="{FF2B5EF4-FFF2-40B4-BE49-F238E27FC236}">
                <a16:creationId xmlns:a16="http://schemas.microsoft.com/office/drawing/2014/main" id="{E4A2333E-1D9D-6DFB-79FE-CA67A048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340"/>
          <a:stretch/>
        </p:blipFill>
        <p:spPr bwMode="auto">
          <a:xfrm>
            <a:off x="4118536" y="10"/>
            <a:ext cx="848694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effectiveness of using debate in the classroom for critical thinking  skills">
            <a:extLst>
              <a:ext uri="{FF2B5EF4-FFF2-40B4-BE49-F238E27FC236}">
                <a16:creationId xmlns:a16="http://schemas.microsoft.com/office/drawing/2014/main" id="{77653B8E-2598-4B2D-877E-76D7B2E8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8" r="-1" b="15312"/>
          <a:stretch/>
        </p:blipFill>
        <p:spPr bwMode="auto">
          <a:xfrm>
            <a:off x="4118539" y="3429000"/>
            <a:ext cx="84869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F62CAD-7B5D-B4A5-E83C-95FDCD93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1" y="624110"/>
            <a:ext cx="5092262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Classroom </a:t>
            </a:r>
            <a:r>
              <a:rPr lang="pt-BR" sz="2800" err="1"/>
              <a:t>Environment</a:t>
            </a:r>
            <a:r>
              <a:rPr lang="pt-BR" sz="2800"/>
              <a:t> </a:t>
            </a:r>
            <a:r>
              <a:rPr lang="pt-BR" sz="2800" err="1"/>
              <a:t>and</a:t>
            </a:r>
            <a:r>
              <a:rPr lang="pt-BR" sz="2800"/>
              <a:t> </a:t>
            </a:r>
            <a:r>
              <a:rPr lang="pt-BR" sz="2800" err="1"/>
              <a:t>Teaching</a:t>
            </a:r>
            <a:r>
              <a:rPr lang="pt-BR" sz="2800"/>
              <a:t> </a:t>
            </a:r>
            <a:r>
              <a:rPr lang="pt-BR" sz="2800" err="1"/>
              <a:t>Style</a:t>
            </a:r>
            <a:endParaRPr lang="pt-BR" sz="280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2BDA57-F496-4AA2-38DF-7818C6E0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5000"/>
            <a:ext cx="5092262" cy="40062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Informal relationships</a:t>
            </a:r>
            <a:r>
              <a:rPr lang="en-US" dirty="0"/>
              <a:t>: Students and teachers interact casually and respectfully.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First-name basis</a:t>
            </a:r>
            <a:r>
              <a:rPr lang="en-US" dirty="0"/>
              <a:t>: Students call teachers by their first names — no titles like "Mr." or "Ms."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Relaxed atmosphere</a:t>
            </a:r>
            <a:r>
              <a:rPr lang="en-US" dirty="0"/>
              <a:t>: Classrooms are calm, friendly, and less strict than in many other countries.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Student participation</a:t>
            </a:r>
            <a:r>
              <a:rPr lang="en-US" dirty="0"/>
              <a:t>: Students are encouraged to speak up, share opinions, and ask questions.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Focus on critical thinking</a:t>
            </a:r>
            <a:r>
              <a:rPr lang="en-US" dirty="0"/>
              <a:t>: Instead of just memorizing facts, students learn to think, debate, and reflect.</a:t>
            </a:r>
          </a:p>
          <a:p>
            <a:pPr>
              <a:lnSpc>
                <a:spcPct val="90000"/>
              </a:lnSpc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4533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A26C8-5DB4-6F32-0088-95621591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57" y="290567"/>
            <a:ext cx="5825860" cy="1280890"/>
          </a:xfrm>
        </p:spPr>
        <p:txBody>
          <a:bodyPr>
            <a:normAutofit/>
          </a:bodyPr>
          <a:lstStyle/>
          <a:p>
            <a:r>
              <a:rPr lang="pt-BR" dirty="0"/>
              <a:t>Social Life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Extracurriculars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FA6D9-F3DA-2CC4-9235-562C42D0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571457"/>
            <a:ext cx="7189075" cy="49959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School Clubs &amp; Activities</a:t>
            </a: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Danish schools may not have tons of clubs, but students often join </a:t>
            </a:r>
            <a:r>
              <a:rPr lang="en-US" b="1" dirty="0"/>
              <a:t>sports</a:t>
            </a:r>
            <a:r>
              <a:rPr lang="en-US" dirty="0"/>
              <a:t>, </a:t>
            </a:r>
            <a:r>
              <a:rPr lang="en-US" b="1" dirty="0"/>
              <a:t>music</a:t>
            </a:r>
            <a:r>
              <a:rPr lang="en-US" dirty="0"/>
              <a:t>, or </a:t>
            </a:r>
            <a:r>
              <a:rPr lang="en-US" b="1" dirty="0"/>
              <a:t>youth programs</a:t>
            </a:r>
            <a:r>
              <a:rPr lang="en-US" dirty="0"/>
              <a:t> outside school.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Sports like </a:t>
            </a:r>
            <a:r>
              <a:rPr lang="en-US" b="1" dirty="0"/>
              <a:t>handball and football</a:t>
            </a:r>
            <a:r>
              <a:rPr lang="en-US" dirty="0"/>
              <a:t> are very popular.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Socializing In &amp; Outside of School</a:t>
            </a: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Students often spend time together during </a:t>
            </a:r>
            <a:r>
              <a:rPr lang="en-US" b="1" dirty="0"/>
              <a:t>breaks, lunch, and after school</a:t>
            </a:r>
            <a:r>
              <a:rPr lang="en-US" dirty="0"/>
              <a:t> — usually in a relaxed way.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Parties and Prom</a:t>
            </a: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schools organize </a:t>
            </a:r>
            <a:r>
              <a:rPr lang="en-US" b="1" dirty="0"/>
              <a:t>school parties (</a:t>
            </a:r>
            <a:r>
              <a:rPr lang="en-US" b="1" dirty="0" err="1"/>
              <a:t>skolefester</a:t>
            </a:r>
            <a:r>
              <a:rPr lang="en-US" b="1" dirty="0"/>
              <a:t>)</a:t>
            </a:r>
            <a:r>
              <a:rPr lang="en-US" dirty="0"/>
              <a:t> during the year — often with music and dancing.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 upper secondary school, there’s a </a:t>
            </a:r>
            <a:r>
              <a:rPr lang="en-US" b="1" dirty="0"/>
              <a:t>graduation celebration</a:t>
            </a:r>
            <a:r>
              <a:rPr lang="en-US" dirty="0"/>
              <a:t> called </a:t>
            </a:r>
            <a:r>
              <a:rPr lang="en-US" i="1" dirty="0"/>
              <a:t>“</a:t>
            </a:r>
            <a:r>
              <a:rPr lang="en-US" i="1" dirty="0" err="1"/>
              <a:t>studenterfest</a:t>
            </a:r>
            <a:r>
              <a:rPr lang="en-US" i="1" dirty="0"/>
              <a:t>”</a:t>
            </a:r>
            <a:r>
              <a:rPr lang="en-US" dirty="0"/>
              <a:t>, and sometimes a </a:t>
            </a:r>
            <a:r>
              <a:rPr lang="en-US" b="1" dirty="0"/>
              <a:t>prom-like event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Students wear </a:t>
            </a:r>
            <a:r>
              <a:rPr lang="en-US" b="1" dirty="0"/>
              <a:t>student caps (</a:t>
            </a:r>
            <a:r>
              <a:rPr lang="en-US" b="1" dirty="0" err="1"/>
              <a:t>studenterhue</a:t>
            </a:r>
            <a:r>
              <a:rPr lang="en-US" b="1" dirty="0"/>
              <a:t>)</a:t>
            </a:r>
            <a:r>
              <a:rPr lang="en-US" dirty="0"/>
              <a:t> and ride around in decorated trucks to celebrate graduation — a big Danish tradition!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Hygge – The Danish Way of Being Together</a:t>
            </a: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Hygge</a:t>
            </a:r>
            <a:r>
              <a:rPr lang="en-US" dirty="0"/>
              <a:t> is all about </a:t>
            </a:r>
            <a:r>
              <a:rPr lang="en-US" b="1" dirty="0"/>
              <a:t>coziness, connection, and comfort</a:t>
            </a:r>
            <a:r>
              <a:rPr lang="en-US" dirty="0"/>
              <a:t> — it’s part of how Danish students bond in school.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90000"/>
              </a:lnSpc>
            </a:pPr>
            <a:endParaRPr lang="pt-BR" sz="1000" dirty="0"/>
          </a:p>
        </p:txBody>
      </p:sp>
      <p:pic>
        <p:nvPicPr>
          <p:cNvPr id="7" name="Imagem 6" descr="Pessoas na quadra de tênis&#10;&#10;O conteúdo gerado por IA pode estar incorreto.">
            <a:extLst>
              <a:ext uri="{FF2B5EF4-FFF2-40B4-BE49-F238E27FC236}">
                <a16:creationId xmlns:a16="http://schemas.microsoft.com/office/drawing/2014/main" id="{EEC97269-BB21-7DE1-3984-4F363941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r="-2" b="-2"/>
          <a:stretch/>
        </p:blipFill>
        <p:spPr>
          <a:xfrm>
            <a:off x="7736145" y="386686"/>
            <a:ext cx="4109013" cy="2864747"/>
          </a:xfrm>
          <a:prstGeom prst="rect">
            <a:avLst/>
          </a:prstGeom>
        </p:spPr>
      </p:pic>
      <p:pic>
        <p:nvPicPr>
          <p:cNvPr id="9" name="Imagem 8" descr="Pessoas sentadas ao redor de uma mesa com cadeiras&#10;&#10;O conteúdo gerado por IA pode estar incorreto.">
            <a:extLst>
              <a:ext uri="{FF2B5EF4-FFF2-40B4-BE49-F238E27FC236}">
                <a16:creationId xmlns:a16="http://schemas.microsoft.com/office/drawing/2014/main" id="{8BB428C1-203F-95F6-56BA-E268BE04E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040"/>
          <a:stretch/>
        </p:blipFill>
        <p:spPr>
          <a:xfrm>
            <a:off x="7736146" y="3810162"/>
            <a:ext cx="4109012" cy="28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29238-773E-F9AA-7A16-B783EB9C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14" y="135379"/>
            <a:ext cx="9675812" cy="1280890"/>
          </a:xfrm>
        </p:spPr>
        <p:txBody>
          <a:bodyPr/>
          <a:lstStyle/>
          <a:p>
            <a:r>
              <a:rPr lang="pt-BR" dirty="0"/>
              <a:t>Some diferences </a:t>
            </a:r>
            <a:r>
              <a:rPr lang="pt-BR" dirty="0" err="1"/>
              <a:t>between</a:t>
            </a:r>
            <a:r>
              <a:rPr lang="pt-BR" dirty="0"/>
              <a:t> </a:t>
            </a:r>
            <a:r>
              <a:rPr lang="pt-BR" dirty="0" err="1"/>
              <a:t>Danish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Italian </a:t>
            </a:r>
            <a:r>
              <a:rPr lang="pt-BR" dirty="0" err="1"/>
              <a:t>school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D940E3-46C3-EF62-F5D8-54EFFCCA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5" y="1416269"/>
            <a:ext cx="11556124" cy="44090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b="1" dirty="0"/>
              <a:t>1. Teaching 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Italy</a:t>
            </a:r>
            <a:r>
              <a:rPr lang="en-US" sz="6400" dirty="0"/>
              <a:t>: More traditional; teachers lead lessons and students take notes. Focus on memorization and written tests.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Denmark</a:t>
            </a:r>
            <a:r>
              <a:rPr lang="en-US" sz="6400" dirty="0"/>
              <a:t>: More relaxed and interactive; students are encouraged to discuss, ask questions, and work in groups.</a:t>
            </a:r>
          </a:p>
          <a:p>
            <a:pPr marL="0" indent="0">
              <a:buNone/>
            </a:pPr>
            <a:r>
              <a:rPr lang="en-US" sz="6400" b="1" dirty="0"/>
              <a:t>2. Student-Teacher Relationship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Italy</a:t>
            </a:r>
            <a:r>
              <a:rPr lang="en-US" sz="6400" dirty="0"/>
              <a:t>: More formal – students address teachers with titles like </a:t>
            </a:r>
            <a:r>
              <a:rPr lang="en-US" sz="6400" i="1" dirty="0"/>
              <a:t>“</a:t>
            </a:r>
            <a:r>
              <a:rPr lang="en-US" sz="6400" i="1" dirty="0" err="1"/>
              <a:t>Professoressa</a:t>
            </a:r>
            <a:r>
              <a:rPr lang="en-US" sz="6400" i="1" dirty="0"/>
              <a:t>”</a:t>
            </a:r>
            <a:r>
              <a:rPr lang="en-US" sz="6400" dirty="0"/>
              <a:t> or </a:t>
            </a:r>
            <a:r>
              <a:rPr lang="en-US" sz="6400" i="1" dirty="0"/>
              <a:t>“</a:t>
            </a:r>
            <a:r>
              <a:rPr lang="en-US" sz="6400" i="1" dirty="0" err="1"/>
              <a:t>Professore</a:t>
            </a:r>
            <a:r>
              <a:rPr lang="en-US" sz="6400" i="1" dirty="0"/>
              <a:t>.”</a:t>
            </a:r>
            <a:endParaRPr lang="en-US" sz="6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Denmark</a:t>
            </a:r>
            <a:r>
              <a:rPr lang="en-US" sz="6400" dirty="0"/>
              <a:t>: Very informal – students call teachers by their </a:t>
            </a:r>
            <a:r>
              <a:rPr lang="en-US" sz="6400" b="1" dirty="0"/>
              <a:t>first names</a:t>
            </a:r>
            <a:r>
              <a:rPr lang="en-US" sz="6400" dirty="0"/>
              <a:t> and speak openly in class.</a:t>
            </a:r>
          </a:p>
          <a:p>
            <a:pPr>
              <a:buNone/>
            </a:pPr>
            <a:r>
              <a:rPr lang="en-US" sz="6400" b="1" dirty="0"/>
              <a:t>3. School Schedule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Italy</a:t>
            </a:r>
            <a:r>
              <a:rPr lang="en-US" sz="6400" dirty="0"/>
              <a:t>: Usually </a:t>
            </a:r>
            <a:r>
              <a:rPr lang="en-US" sz="6400" b="1" dirty="0"/>
              <a:t>Monday to Friday/Saturday</a:t>
            </a:r>
            <a:r>
              <a:rPr lang="en-US" sz="6400" dirty="0"/>
              <a:t>, with mornings only, only one </a:t>
            </a:r>
            <a:r>
              <a:rPr lang="en-US" sz="6400" dirty="0" err="1"/>
              <a:t>brek</a:t>
            </a:r>
            <a:r>
              <a:rPr lang="en-US" sz="6400" dirty="0"/>
              <a:t>; homework is often heavy.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Denmark</a:t>
            </a:r>
            <a:r>
              <a:rPr lang="en-US" sz="6400" dirty="0"/>
              <a:t>: Usually </a:t>
            </a:r>
            <a:r>
              <a:rPr lang="en-US" sz="6400" b="1" dirty="0"/>
              <a:t>Monday to Friday</a:t>
            </a:r>
            <a:r>
              <a:rPr lang="en-US" sz="6400" dirty="0"/>
              <a:t>, full days with breaks; </a:t>
            </a:r>
            <a:r>
              <a:rPr lang="en-US" sz="6400" b="1" dirty="0"/>
              <a:t>less homework</a:t>
            </a:r>
            <a:r>
              <a:rPr lang="en-US" sz="6400" dirty="0"/>
              <a:t> and more focus on free time.</a:t>
            </a:r>
          </a:p>
          <a:p>
            <a:pPr>
              <a:buNone/>
            </a:pPr>
            <a:r>
              <a:rPr lang="en-US" sz="6400" b="1" dirty="0"/>
              <a:t>4.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Italy</a:t>
            </a:r>
            <a:r>
              <a:rPr lang="en-US" sz="6400" dirty="0"/>
              <a:t>: Frequent tests, both written and oral; final exams are very important.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Denmark</a:t>
            </a:r>
            <a:r>
              <a:rPr lang="en-US" sz="6400" dirty="0"/>
              <a:t>: Fewer exams, more focus on </a:t>
            </a:r>
            <a:r>
              <a:rPr lang="en-US" sz="6400" b="1" dirty="0"/>
              <a:t>projects, presentations, and group work</a:t>
            </a:r>
            <a:r>
              <a:rPr lang="en-US" sz="6400" dirty="0"/>
              <a:t>.</a:t>
            </a:r>
          </a:p>
          <a:p>
            <a:pPr>
              <a:buNone/>
            </a:pPr>
            <a:r>
              <a:rPr lang="en-US" sz="6400" b="1" dirty="0"/>
              <a:t>5. After-School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Italy</a:t>
            </a:r>
            <a:r>
              <a:rPr lang="en-US" sz="6400" dirty="0"/>
              <a:t>: School ends at 1 or 2pm; students study at home or go to private lessons;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/>
              <a:t>Denmark</a:t>
            </a:r>
            <a:r>
              <a:rPr lang="en-US" sz="6400" dirty="0"/>
              <a:t>: Students often join </a:t>
            </a:r>
            <a:r>
              <a:rPr lang="en-US" sz="6400" b="1" dirty="0"/>
              <a:t>extracurriculars</a:t>
            </a:r>
            <a:r>
              <a:rPr lang="en-US" sz="6400" dirty="0"/>
              <a:t>, work part-time, or spend time socializing.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pt-BR" dirty="0"/>
          </a:p>
        </p:txBody>
      </p:sp>
      <p:pic>
        <p:nvPicPr>
          <p:cNvPr id="4104" name="Picture 8" descr="Premium Photo | Denmark and Italy symbol of country Danish vs Italian  national flags">
            <a:extLst>
              <a:ext uri="{FF2B5EF4-FFF2-40B4-BE49-F238E27FC236}">
                <a16:creationId xmlns:a16="http://schemas.microsoft.com/office/drawing/2014/main" id="{24AD91A2-F44C-A37E-4AC2-46859292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1" y="4445876"/>
            <a:ext cx="2364828" cy="15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5616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</TotalTime>
  <Words>804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Aptos</vt:lpstr>
      <vt:lpstr>Aptos Black</vt:lpstr>
      <vt:lpstr>Arial</vt:lpstr>
      <vt:lpstr>Century Gothic</vt:lpstr>
      <vt:lpstr>Wingdings</vt:lpstr>
      <vt:lpstr>Wingdings 3</vt:lpstr>
      <vt:lpstr>Cacho</vt:lpstr>
      <vt:lpstr>SCHOOL LIFE IN ROSKILDE, DENMARK</vt:lpstr>
      <vt:lpstr>Introduction to the Danish school system</vt:lpstr>
      <vt:lpstr>A Day in the Life of a Danish Student</vt:lpstr>
      <vt:lpstr>Classroom Environment and Teaching Style</vt:lpstr>
      <vt:lpstr>Social Life and Extracurriculars</vt:lpstr>
      <vt:lpstr>Some diferences between Danish and Italian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Eduardo Zibordi</dc:creator>
  <cp:lastModifiedBy>Carlos Eduardo Zibordi</cp:lastModifiedBy>
  <cp:revision>1</cp:revision>
  <dcterms:created xsi:type="dcterms:W3CDTF">2025-04-13T14:20:48Z</dcterms:created>
  <dcterms:modified xsi:type="dcterms:W3CDTF">2025-04-16T09:52:22Z</dcterms:modified>
</cp:coreProperties>
</file>